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2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83" r:id="rId12"/>
    <p:sldId id="265" r:id="rId13"/>
    <p:sldId id="266" r:id="rId14"/>
    <p:sldId id="267" r:id="rId15"/>
    <p:sldId id="284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76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AD400-D905-4731-96AB-DB1D8627949A}" type="datetimeFigureOut">
              <a:rPr lang="en-US" smtClean="0"/>
              <a:t>2023-03-04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8FE29A-6958-4D08-A2EC-95920F6D19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211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Straight Turning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FE29A-6958-4D08-A2EC-95920F6D19B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52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Lathe Turning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FE29A-6958-4D08-A2EC-95920F6D19B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2848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Taper Turning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8FE29A-6958-4D08-A2EC-95920F6D19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6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7C5C-800B-4F54-A92D-D40DBB1EB8EB}" type="datetimeFigureOut">
              <a:rPr lang="en-US" smtClean="0"/>
              <a:pPr/>
              <a:t>2023-03-04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C7147-C536-4CD8-9E3D-D3335F40CC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7C5C-800B-4F54-A92D-D40DBB1EB8EB}" type="datetimeFigureOut">
              <a:rPr lang="en-US" smtClean="0"/>
              <a:pPr/>
              <a:t>2023-03-04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C7147-C536-4CD8-9E3D-D3335F40CC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7C5C-800B-4F54-A92D-D40DBB1EB8EB}" type="datetimeFigureOut">
              <a:rPr lang="en-US" smtClean="0"/>
              <a:pPr/>
              <a:t>2023-03-04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C7147-C536-4CD8-9E3D-D3335F40CC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7C5C-800B-4F54-A92D-D40DBB1EB8EB}" type="datetimeFigureOut">
              <a:rPr lang="en-US" smtClean="0"/>
              <a:pPr/>
              <a:t>2023-03-04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C7147-C536-4CD8-9E3D-D3335F40CC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7C5C-800B-4F54-A92D-D40DBB1EB8EB}" type="datetimeFigureOut">
              <a:rPr lang="en-US" smtClean="0"/>
              <a:pPr/>
              <a:t>2023-03-04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C7147-C536-4CD8-9E3D-D3335F40CC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7C5C-800B-4F54-A92D-D40DBB1EB8EB}" type="datetimeFigureOut">
              <a:rPr lang="en-US" smtClean="0"/>
              <a:pPr/>
              <a:t>2023-03-04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C7147-C536-4CD8-9E3D-D3335F40CC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7C5C-800B-4F54-A92D-D40DBB1EB8EB}" type="datetimeFigureOut">
              <a:rPr lang="en-US" smtClean="0"/>
              <a:pPr/>
              <a:t>2023-03-04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C7147-C536-4CD8-9E3D-D3335F40CC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7C5C-800B-4F54-A92D-D40DBB1EB8EB}" type="datetimeFigureOut">
              <a:rPr lang="en-US" smtClean="0"/>
              <a:pPr/>
              <a:t>2023-03-04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C7147-C536-4CD8-9E3D-D3335F40CC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7C5C-800B-4F54-A92D-D40DBB1EB8EB}" type="datetimeFigureOut">
              <a:rPr lang="en-US" smtClean="0"/>
              <a:pPr/>
              <a:t>2023-03-04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C7147-C536-4CD8-9E3D-D3335F40CC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7C5C-800B-4F54-A92D-D40DBB1EB8EB}" type="datetimeFigureOut">
              <a:rPr lang="en-US" smtClean="0"/>
              <a:pPr/>
              <a:t>2023-03-04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C7147-C536-4CD8-9E3D-D3335F40CC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37C5C-800B-4F54-A92D-D40DBB1EB8EB}" type="datetimeFigureOut">
              <a:rPr lang="en-US" smtClean="0"/>
              <a:pPr/>
              <a:t>2023-03-04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2C7147-C536-4CD8-9E3D-D3335F40CC4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37C5C-800B-4F54-A92D-D40DBB1EB8EB}" type="datetimeFigureOut">
              <a:rPr lang="en-US" smtClean="0"/>
              <a:pPr/>
              <a:t>2023-03-04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C7147-C536-4CD8-9E3D-D3335F40CC4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2.latech.edu/~long/video.php?name=09.2.Basic%20Lathe%20Turning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2.latech.edu/~long/video.php?name=09.3.Taper%20Turning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2.latech.edu/~long/video.php?name=09.1.Straight%20Turning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3987"/>
            <a:ext cx="7772400" cy="1470025"/>
          </a:xfrm>
        </p:spPr>
        <p:txBody>
          <a:bodyPr anchor="ctr"/>
          <a:lstStyle/>
          <a:p>
            <a:r>
              <a:rPr lang="en-US" dirty="0"/>
              <a:t>Turning and Boring Processes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2011362"/>
          </a:xfrm>
        </p:spPr>
        <p:txBody>
          <a:bodyPr>
            <a:normAutofit/>
          </a:bodyPr>
          <a:lstStyle/>
          <a:p>
            <a:r>
              <a:rPr lang="en-US" dirty="0"/>
              <a:t>Surface Roughness and Cutting Tool Radius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D77BD6F-E0E1-45BE-8A73-0F4DB8780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57" y="2209800"/>
            <a:ext cx="8460686" cy="38131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1B6AAD-C3AA-48E2-8B66-E5B263AD7B4F}"/>
                  </a:ext>
                </a:extLst>
              </p:cNvPr>
              <p:cNvSpPr txBox="1"/>
              <p:nvPr/>
            </p:nvSpPr>
            <p:spPr>
              <a:xfrm>
                <a:off x="0" y="6324600"/>
                <a:ext cx="91440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The feed and the corner radius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𝐶𝑅</m:t>
                    </m:r>
                  </m:oMath>
                </a14:m>
                <a:r>
                  <a:rPr lang="en-US" dirty="0"/>
                  <a:t>) of the cutting tool influences the surface roughness.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1B6AAD-C3AA-48E2-8B66-E5B263AD7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324600"/>
                <a:ext cx="9144000" cy="369332"/>
              </a:xfrm>
              <a:prstGeom prst="rect">
                <a:avLst/>
              </a:prstGeom>
              <a:blipFill>
                <a:blip r:embed="rId3"/>
                <a:stretch>
                  <a:fillRect t="-10000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2BD42E-C976-45C3-9114-A5070C86B22D}"/>
                  </a:ext>
                </a:extLst>
              </p:cNvPr>
              <p:cNvSpPr txBox="1"/>
              <p:nvPr/>
            </p:nvSpPr>
            <p:spPr>
              <a:xfrm>
                <a:off x="8077200" y="3320792"/>
                <a:ext cx="959686" cy="5557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2BD42E-C976-45C3-9114-A5070C86B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200" y="3320792"/>
                <a:ext cx="959686" cy="55579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A9B4BC6-CB23-4014-B75E-207A47A74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77495DF-BF5B-41E7-B9F0-82010C3D1BB0}"/>
              </a:ext>
            </a:extLst>
          </p:cNvPr>
          <p:cNvSpPr txBox="1"/>
          <p:nvPr/>
        </p:nvSpPr>
        <p:spPr>
          <a:xfrm>
            <a:off x="1" y="6150114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4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99874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Diagram of a Lathe</a:t>
            </a:r>
          </a:p>
        </p:txBody>
      </p:sp>
      <p:pic>
        <p:nvPicPr>
          <p:cNvPr id="4" name="Content Placeholder 3" descr="Fig 22-8 Engine lath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82146" y="1348582"/>
            <a:ext cx="6979707" cy="523478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Turret Lathe</a:t>
            </a:r>
          </a:p>
        </p:txBody>
      </p:sp>
      <p:pic>
        <p:nvPicPr>
          <p:cNvPr id="4" name="Content Placeholder 3" descr="Fig 22-12 Turret lath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38300" y="1219200"/>
            <a:ext cx="5867399" cy="5507605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Vertical Turning Center</a:t>
            </a:r>
          </a:p>
        </p:txBody>
      </p:sp>
      <p:pic>
        <p:nvPicPr>
          <p:cNvPr id="4" name="Content Placeholder 3" descr="Fig 22-11 Vertical turning cente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-up of a machine&#10;&#10;Description automatically generated with medium confidence">
            <a:extLst>
              <a:ext uri="{FF2B5EF4-FFF2-40B4-BE49-F238E27FC236}">
                <a16:creationId xmlns:a16="http://schemas.microsoft.com/office/drawing/2014/main" id="{E3A3EDB0-218B-4F1F-B42E-6CBA5FDAC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9CA3CA-1334-455B-8B60-D5C0A0252B2F}"/>
              </a:ext>
            </a:extLst>
          </p:cNvPr>
          <p:cNvSpPr txBox="1"/>
          <p:nvPr/>
        </p:nvSpPr>
        <p:spPr>
          <a:xfrm>
            <a:off x="1" y="6150114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4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94640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Holders</a:t>
            </a:r>
          </a:p>
        </p:txBody>
      </p:sp>
      <p:pic>
        <p:nvPicPr>
          <p:cNvPr id="4" name="Content Placeholder 3" descr="Fig 22-16 Tool holder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97187" y="1600200"/>
            <a:ext cx="2549626" cy="4525963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Cutting Insert Types</a:t>
            </a:r>
          </a:p>
        </p:txBody>
      </p:sp>
      <p:pic>
        <p:nvPicPr>
          <p:cNvPr id="4" name="Content Placeholder 3" descr="Fig 22-17 Insert shap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1132" y="1752600"/>
            <a:ext cx="8741736" cy="463312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Quick-Change Tool Posts</a:t>
            </a:r>
          </a:p>
        </p:txBody>
      </p:sp>
      <p:pic>
        <p:nvPicPr>
          <p:cNvPr id="4" name="Content Placeholder 3" descr="Fig 22-18 Quick change tool post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14831" y="1600200"/>
            <a:ext cx="5114338" cy="4525963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Form-cutting Tool</a:t>
            </a:r>
          </a:p>
        </p:txBody>
      </p:sp>
      <p:pic>
        <p:nvPicPr>
          <p:cNvPr id="4" name="Content Placeholder 3" descr="Fig 22-19 Form tool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2501106"/>
            <a:ext cx="7620000" cy="272415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58340A0-B118-4FB2-8222-27FEE62F9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D8B30E3-8BCF-45BE-BA7F-E750E05764C0}"/>
              </a:ext>
            </a:extLst>
          </p:cNvPr>
          <p:cNvSpPr txBox="1"/>
          <p:nvPr/>
        </p:nvSpPr>
        <p:spPr>
          <a:xfrm>
            <a:off x="1" y="6150114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4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5976887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Turret Lathe Tooling</a:t>
            </a:r>
          </a:p>
        </p:txBody>
      </p:sp>
      <p:pic>
        <p:nvPicPr>
          <p:cNvPr id="4" name="Content Placeholder 3" descr="Fig 22-20 Turret lathe tool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05143" y="1600200"/>
            <a:ext cx="4133713" cy="4525963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Faceplate and Dog</a:t>
            </a:r>
          </a:p>
        </p:txBody>
      </p:sp>
      <p:pic>
        <p:nvPicPr>
          <p:cNvPr id="4" name="Content Placeholder 3" descr="Fig 22-21 Work turned using dog plat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6762" y="1701006"/>
            <a:ext cx="7610475" cy="432435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Center</a:t>
            </a:r>
          </a:p>
        </p:txBody>
      </p:sp>
      <p:pic>
        <p:nvPicPr>
          <p:cNvPr id="4" name="Content Placeholder 3" descr="Fig 22-22 Live cente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71525" y="2563019"/>
            <a:ext cx="7600950" cy="2600325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Mandrels</a:t>
            </a:r>
          </a:p>
        </p:txBody>
      </p:sp>
      <p:pic>
        <p:nvPicPr>
          <p:cNvPr id="4" name="Content Placeholder 3" descr="Fig 22-23 Mandrels for lath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66910" y="1600200"/>
            <a:ext cx="2210179" cy="4525963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Lathe Chuck</a:t>
            </a:r>
          </a:p>
        </p:txBody>
      </p:sp>
      <p:pic>
        <p:nvPicPr>
          <p:cNvPr id="4" name="Content Placeholder 3" descr="Fig 22-24 Jaw chuck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20540" y="1600200"/>
            <a:ext cx="5302920" cy="4525963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Collets</a:t>
            </a:r>
          </a:p>
        </p:txBody>
      </p:sp>
      <p:pic>
        <p:nvPicPr>
          <p:cNvPr id="4" name="Content Placeholder 3" descr="Fig 22-26 Lathe collet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and Steady Rest</a:t>
            </a:r>
          </a:p>
        </p:txBody>
      </p:sp>
      <p:pic>
        <p:nvPicPr>
          <p:cNvPr id="4" name="Content Placeholder 3" descr="Fig 22-28 Follow res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Process</a:t>
            </a:r>
          </a:p>
        </p:txBody>
      </p:sp>
      <p:pic>
        <p:nvPicPr>
          <p:cNvPr id="4" name="Content Placeholder 3" descr="Fig 22-1 Turning operatio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753" r="56481"/>
          <a:stretch>
            <a:fillRect/>
          </a:stretch>
        </p:blipFill>
        <p:spPr>
          <a:xfrm>
            <a:off x="2495550" y="2057400"/>
            <a:ext cx="4152900" cy="4219876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Basics</a:t>
            </a:r>
          </a:p>
        </p:txBody>
      </p:sp>
      <p:pic>
        <p:nvPicPr>
          <p:cNvPr id="4" name="Content Placeholder 3" descr="Fig 22-3 Basics of turning proces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2091531"/>
            <a:ext cx="7620000" cy="35433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Boring Basics</a:t>
            </a:r>
          </a:p>
        </p:txBody>
      </p:sp>
      <p:pic>
        <p:nvPicPr>
          <p:cNvPr id="4" name="Content Placeholder 3" descr="Fig 22-4A Bor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604" r="46250" b="41396"/>
          <a:stretch>
            <a:fillRect/>
          </a:stretch>
        </p:blipFill>
        <p:spPr>
          <a:xfrm>
            <a:off x="1577866" y="1409700"/>
            <a:ext cx="5988269" cy="40386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Facing Basics</a:t>
            </a:r>
          </a:p>
        </p:txBody>
      </p:sp>
      <p:pic>
        <p:nvPicPr>
          <p:cNvPr id="4" name="Content Placeholder 3" descr="Fig 22-4B Fac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604" r="45000" b="31396"/>
          <a:stretch>
            <a:fillRect/>
          </a:stretch>
        </p:blipFill>
        <p:spPr>
          <a:xfrm>
            <a:off x="2438400" y="1371600"/>
            <a:ext cx="5325035" cy="411480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Cutoff or Parting Basics</a:t>
            </a:r>
          </a:p>
        </p:txBody>
      </p:sp>
      <p:pic>
        <p:nvPicPr>
          <p:cNvPr id="4" name="Content Placeholder 3" descr="Fig 22-4C Cut-off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59806" y="1356532"/>
            <a:ext cx="4624388" cy="4144936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Knurling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22F91CD-1407-49CC-B9AE-AFD9C225D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438400"/>
            <a:ext cx="6019800" cy="2423616"/>
          </a:xfrm>
          <a:prstGeom prst="rect">
            <a:avLst/>
          </a:prstGeom>
        </p:spPr>
      </p:pic>
      <p:pic>
        <p:nvPicPr>
          <p:cNvPr id="6" name="Picture 5" descr="A close-up of a sewing machine&#10;&#10;Description automatically generated with low confidence">
            <a:extLst>
              <a:ext uri="{FF2B5EF4-FFF2-40B4-BE49-F238E27FC236}">
                <a16:creationId xmlns:a16="http://schemas.microsoft.com/office/drawing/2014/main" id="{34A15F43-DE04-42E9-A15B-06EF7852A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" y="2971800"/>
            <a:ext cx="2410161" cy="16766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Wear and BUE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1CF8BCF-E582-4649-8B91-535816A7F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21" y="1296770"/>
            <a:ext cx="7196758" cy="53109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102</Words>
  <Application>Microsoft Office PowerPoint</Application>
  <PresentationFormat>On-screen Show (4:3)</PresentationFormat>
  <Paragraphs>34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Cambria Math</vt:lpstr>
      <vt:lpstr>Office Theme</vt:lpstr>
      <vt:lpstr>Turning and Boring Processes</vt:lpstr>
      <vt:lpstr>PowerPoint Presentation</vt:lpstr>
      <vt:lpstr>Turning Process</vt:lpstr>
      <vt:lpstr>Turning Basics</vt:lpstr>
      <vt:lpstr>Boring Basics</vt:lpstr>
      <vt:lpstr>Facing Basics</vt:lpstr>
      <vt:lpstr>Cutoff or Parting Basics</vt:lpstr>
      <vt:lpstr>Knurling</vt:lpstr>
      <vt:lpstr>Tool Wear and BUE</vt:lpstr>
      <vt:lpstr>Surface Roughness and Cutting Tool Radius</vt:lpstr>
      <vt:lpstr>PowerPoint Presentation</vt:lpstr>
      <vt:lpstr>Diagram of a Lathe</vt:lpstr>
      <vt:lpstr>Turret Lathe</vt:lpstr>
      <vt:lpstr>Vertical Turning Center</vt:lpstr>
      <vt:lpstr>PowerPoint Presentation</vt:lpstr>
      <vt:lpstr>Tool Holders</vt:lpstr>
      <vt:lpstr>Cutting Insert Types</vt:lpstr>
      <vt:lpstr>Quick-Change Tool Posts</vt:lpstr>
      <vt:lpstr>Form-cutting Tool</vt:lpstr>
      <vt:lpstr>Turret Lathe Tooling</vt:lpstr>
      <vt:lpstr>Faceplate and Dog</vt:lpstr>
      <vt:lpstr>Live Center</vt:lpstr>
      <vt:lpstr>Mandrels</vt:lpstr>
      <vt:lpstr>Lathe Chuck</vt:lpstr>
      <vt:lpstr>Collets</vt:lpstr>
      <vt:lpstr>Follow and Steady Rest</vt:lpstr>
    </vt:vector>
  </TitlesOfParts>
  <Company>La Tech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Turning and Boring</dc:title>
  <dc:creator>Ray McKinney</dc:creator>
  <cp:lastModifiedBy>William Long</cp:lastModifiedBy>
  <cp:revision>31</cp:revision>
  <dcterms:created xsi:type="dcterms:W3CDTF">2010-01-14T15:22:18Z</dcterms:created>
  <dcterms:modified xsi:type="dcterms:W3CDTF">2023-03-04T18:47:32Z</dcterms:modified>
</cp:coreProperties>
</file>